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1"/>
  </p:notesMasterIdLst>
  <p:handoutMasterIdLst>
    <p:handoutMasterId r:id="rId132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331" r:id="rId70"/>
    <p:sldId id="328" r:id="rId71"/>
    <p:sldId id="329" r:id="rId72"/>
    <p:sldId id="332" r:id="rId73"/>
    <p:sldId id="333" r:id="rId74"/>
    <p:sldId id="334" r:id="rId75"/>
    <p:sldId id="330" r:id="rId76"/>
    <p:sldId id="415" r:id="rId77"/>
    <p:sldId id="417" r:id="rId78"/>
    <p:sldId id="416" r:id="rId79"/>
    <p:sldId id="421" r:id="rId80"/>
    <p:sldId id="434" r:id="rId81"/>
    <p:sldId id="428" r:id="rId82"/>
    <p:sldId id="429" r:id="rId83"/>
    <p:sldId id="436" r:id="rId84"/>
    <p:sldId id="437" r:id="rId85"/>
    <p:sldId id="423" r:id="rId86"/>
    <p:sldId id="424" r:id="rId87"/>
    <p:sldId id="425" r:id="rId88"/>
    <p:sldId id="426" r:id="rId89"/>
    <p:sldId id="427" r:id="rId90"/>
    <p:sldId id="422" r:id="rId91"/>
    <p:sldId id="430" r:id="rId92"/>
    <p:sldId id="438" r:id="rId93"/>
    <p:sldId id="439" r:id="rId94"/>
    <p:sldId id="432" r:id="rId95"/>
    <p:sldId id="440" r:id="rId96"/>
    <p:sldId id="441" r:id="rId97"/>
    <p:sldId id="442" r:id="rId98"/>
    <p:sldId id="433" r:id="rId99"/>
    <p:sldId id="435" r:id="rId100"/>
    <p:sldId id="420" r:id="rId101"/>
    <p:sldId id="448" r:id="rId102"/>
    <p:sldId id="493" r:id="rId103"/>
    <p:sldId id="450" r:id="rId104"/>
    <p:sldId id="451" r:id="rId105"/>
    <p:sldId id="452" r:id="rId106"/>
    <p:sldId id="453" r:id="rId107"/>
    <p:sldId id="454" r:id="rId108"/>
    <p:sldId id="455" r:id="rId109"/>
    <p:sldId id="456" r:id="rId110"/>
    <p:sldId id="457" r:id="rId111"/>
    <p:sldId id="458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95" r:id="rId122"/>
    <p:sldId id="496" r:id="rId123"/>
    <p:sldId id="470" r:id="rId124"/>
    <p:sldId id="471" r:id="rId125"/>
    <p:sldId id="472" r:id="rId126"/>
    <p:sldId id="494" r:id="rId127"/>
    <p:sldId id="419" r:id="rId128"/>
    <p:sldId id="408" r:id="rId129"/>
    <p:sldId id="409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595959"/>
    <a:srgbClr val="8064A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5421" autoAdjust="0"/>
  </p:normalViewPr>
  <p:slideViewPr>
    <p:cSldViewPr snapToGrid="0">
      <p:cViewPr varScale="1">
        <p:scale>
          <a:sx n="97" d="100"/>
          <a:sy n="97" d="100"/>
        </p:scale>
        <p:origin x="204" y="78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/>
              <a:t>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5844</Words>
  <Application>Microsoft Office PowerPoint</Application>
  <PresentationFormat>Widescreen</PresentationFormat>
  <Paragraphs>1293</Paragraphs>
  <Slides>129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3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2015-06-17T21:55:37Z</dcterms:modified>
</cp:coreProperties>
</file>